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B5C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88588" autoAdjust="0"/>
  </p:normalViewPr>
  <p:slideViewPr>
    <p:cSldViewPr snapToGrid="0">
      <p:cViewPr>
        <p:scale>
          <a:sx n="25" d="100"/>
          <a:sy n="25" d="100"/>
        </p:scale>
        <p:origin x="198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F79A79-EF05-4E54-B32B-E60039FFABBE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7A329A-EA20-4A11-BD89-1D76998B58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9053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altLang="zh-TW" dirty="0"/>
          </a:p>
          <a:p>
            <a:endParaRPr lang="en-GB" altLang="zh-TW" dirty="0"/>
          </a:p>
          <a:p>
            <a:r>
              <a:rPr lang="en-GB" altLang="zh-TW" dirty="0"/>
              <a:t>https://unsplash.com/photos/closed-wooden-door-lrZruHynnkk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9785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https://unsplash.com/photos/white-and-gray-ceramic-tiles-q9ZiOzsMAhE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817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https://unsplash.com/photos/black-metal-wall-mounted-hook-ocAo7MwGfHY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7969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https://unsplash.com/photos/gold-pipes-UoIiVYka3VY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2331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altLang="zh-TW" dirty="0"/>
          </a:p>
          <a:p>
            <a:endParaRPr lang="en-GB" altLang="zh-TW" dirty="0"/>
          </a:p>
          <a:p>
            <a:r>
              <a:rPr lang="en-GB" altLang="zh-TW" dirty="0"/>
              <a:t>https://unsplash.com/photos/a-group-of-white-balls-TDUyuzCP7kU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4717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altLang="zh-TW" dirty="0"/>
          </a:p>
          <a:p>
            <a:endParaRPr lang="en-GB" altLang="zh-TW" dirty="0"/>
          </a:p>
          <a:p>
            <a:r>
              <a:rPr lang="en-GB" altLang="zh-TW" dirty="0"/>
              <a:t>https://unsplash.com/photos/person-showing-green-and-black-eyelid-closeup-photography-7H41oiADqqg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4809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https://unsplash.com/photos/a-close-up-of-a-remote-control-with-blue-light-He3TV66yUEI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5160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4002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3196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035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238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1399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6741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860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華文宋體 Regular" panose="02020502040202010101" pitchFamily="18" charset="-122"/>
                <a:ea typeface="華文宋體 Regular" panose="02020502040202010101" pitchFamily="18" charset="-122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3844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7663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5559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0042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B5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7795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3D129F48-8C80-FECC-4E68-58503270C33C}"/>
              </a:ext>
            </a:extLst>
          </p:cNvPr>
          <p:cNvSpPr/>
          <p:nvPr/>
        </p:nvSpPr>
        <p:spPr>
          <a:xfrm>
            <a:off x="0" y="365124"/>
            <a:ext cx="838200" cy="1582429"/>
          </a:xfrm>
          <a:prstGeom prst="rect">
            <a:avLst/>
          </a:prstGeom>
          <a:solidFill>
            <a:srgbClr val="A7B5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DB8E3C9-8E3D-21E6-09D6-BB49AE2DA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8" t="29159" r="9176" b="9016"/>
          <a:stretch/>
        </p:blipFill>
        <p:spPr>
          <a:xfrm>
            <a:off x="6096000" y="-1"/>
            <a:ext cx="6095999" cy="6858001"/>
          </a:xfrm>
          <a:prstGeom prst="rect">
            <a:avLst/>
          </a:prstGeom>
        </p:spPr>
      </p:pic>
      <p:sp>
        <p:nvSpPr>
          <p:cNvPr id="17" name="標題 16">
            <a:extLst>
              <a:ext uri="{FF2B5EF4-FFF2-40B4-BE49-F238E27FC236}">
                <a16:creationId xmlns:a16="http://schemas.microsoft.com/office/drawing/2014/main" id="{8E39A6AD-5CB8-FB2D-1BD9-260CEDB0B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華文宋體 Regular" panose="02020502040202010101" pitchFamily="18" charset="-122"/>
                <a:ea typeface="華文宋體 Regular" panose="02020502040202010101" pitchFamily="18" charset="-122"/>
                <a:cs typeface="文鼎中鋼筆行楷" panose="02010609010101010101" pitchFamily="49" charset="-120"/>
              </a:rPr>
              <a:t>目標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1463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F0BBA2-26A1-8CD3-759E-2755F051C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阻礙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6C3C6F97-D9FF-1501-5DB7-BA61D479A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942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4A02ED-CCD7-C8C6-B804-4FD70093A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努力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063AAC-A6C5-4895-5755-497D71714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83" b="10609"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387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67B5B3-75C7-5576-1AE4-ECC34D473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結果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B08AC4F-4152-BE4C-76A5-863ED6560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88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909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72B50A-B4C2-5B0D-3494-EEB424271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意外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54A260D-4ABE-731E-9503-5CF55B6F22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15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F44136-EDF7-C484-847E-0E685F93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轉彎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6B84CF4-EEA2-FDBC-E7A7-CEE200DCFB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86" r="24340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790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83E9F7-F41D-B4F2-1175-C9965022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結果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4027833-CA9F-33DD-25ED-F987722DF5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53"/>
          <a:stretch/>
        </p:blipFill>
        <p:spPr>
          <a:xfrm>
            <a:off x="6096000" y="0"/>
            <a:ext cx="60844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813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B29A0D1-BA3B-F5AF-FA04-F53FB7E6C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684567"/>
              </p:ext>
            </p:extLst>
          </p:nvPr>
        </p:nvGraphicFramePr>
        <p:xfrm>
          <a:off x="516000" y="368390"/>
          <a:ext cx="11160000" cy="61212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78756">
                  <a:extLst>
                    <a:ext uri="{9D8B030D-6E8A-4147-A177-3AD203B41FA5}">
                      <a16:colId xmlns:a16="http://schemas.microsoft.com/office/drawing/2014/main" val="3650291309"/>
                    </a:ext>
                  </a:extLst>
                </a:gridCol>
                <a:gridCol w="9681244">
                  <a:extLst>
                    <a:ext uri="{9D8B030D-6E8A-4147-A177-3AD203B41FA5}">
                      <a16:colId xmlns:a16="http://schemas.microsoft.com/office/drawing/2014/main" val="1776406845"/>
                    </a:ext>
                  </a:extLst>
                </a:gridCol>
              </a:tblGrid>
              <a:tr h="712180"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目標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b="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得想辦法離開集合地點。他打開門</a:t>
                      </a:r>
                      <a:endParaRPr lang="zh-TW" sz="2400" b="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4802632"/>
                  </a:ext>
                </a:extLst>
              </a:tr>
              <a:tr h="1096757"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阻礙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sz="2400" kern="10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門後是一個房間，地板上都是方塊。有個男人迎了上來，男人正在喝塑膠珠。男人說這裡是高階娛樂中心，但現在沒有位子，因為有些管子壞了</a:t>
                      </a:r>
                      <a:endParaRPr lang="zh-TW" sz="2400" kern="10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2810026"/>
                  </a:ext>
                </a:extLst>
              </a:tr>
              <a:tr h="712180"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努力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kern="10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kern="10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問男人該怎麼離開這棟大樓</a:t>
                      </a:r>
                      <a:endParaRPr lang="zh-TW" sz="2400" kern="10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9679766"/>
                  </a:ext>
                </a:extLst>
              </a:tr>
              <a:tr h="1462342"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結果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男人說他無法理解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在講什麼，請他耐心等候管子修好，因為他們需要透過管子收集樣本上的資料才能製作娛樂，但一個樣本只有一筆資料，使用過的樣本之後只能用來生產能源，所以他們得一直蒐集樣本，並用管子吸取資料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3688665"/>
                  </a:ext>
                </a:extLst>
              </a:tr>
              <a:tr h="712180"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意外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Vivi</a:t>
                      </a:r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感到越來越詭異，他說他該走了。男人忽然</a:t>
                      </a:r>
                      <a:r>
                        <a:rPr lang="zh-TW" alt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吸了一大口塑膠珠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7079265"/>
                  </a:ext>
                </a:extLst>
              </a:tr>
              <a:tr h="712180"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轉彎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男人的眼睛閃過一道怪異的光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6031"/>
                  </a:ext>
                </a:extLst>
              </a:tr>
              <a:tr h="712180"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結局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男人說「樣本</a:t>
                      </a:r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229</a:t>
                      </a:r>
                      <a:r>
                        <a:rPr lang="zh-TW" sz="2400" kern="100" dirty="0">
                          <a:solidFill>
                            <a:schemeClr val="tx1"/>
                          </a:solidFill>
                          <a:effectLst/>
                          <a:latin typeface="華文宋體 Regular" panose="02020502040202010101" pitchFamily="18" charset="-122"/>
                          <a:ea typeface="華文宋體 Regular" panose="02020502040202010101" pitchFamily="18" charset="-122"/>
                        </a:rPr>
                        <a:t>外洩」，然後按下手中的按鈕</a:t>
                      </a:r>
                      <a:endParaRPr lang="zh-TW" sz="2400" kern="100" dirty="0">
                        <a:solidFill>
                          <a:schemeClr val="tx1"/>
                        </a:solidFill>
                        <a:effectLst/>
                        <a:latin typeface="華文宋體 Regular" panose="02020502040202010101" pitchFamily="18" charset="-122"/>
                        <a:ea typeface="華文宋體 Regular" panose="02020502040202010101" pitchFamily="18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8762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348164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249</Words>
  <Application>Microsoft Office PowerPoint</Application>
  <PresentationFormat>寬螢幕</PresentationFormat>
  <Paragraphs>49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華文宋體 Regular</vt:lpstr>
      <vt:lpstr>Arial</vt:lpstr>
      <vt:lpstr>Calibri</vt:lpstr>
      <vt:lpstr>Calibri Light</vt:lpstr>
      <vt:lpstr>1_Office 佈景主題</vt:lpstr>
      <vt:lpstr>目標</vt:lpstr>
      <vt:lpstr>阻礙</vt:lpstr>
      <vt:lpstr>努力</vt:lpstr>
      <vt:lpstr>結果</vt:lpstr>
      <vt:lpstr>意外</vt:lpstr>
      <vt:lpstr>轉彎</vt:lpstr>
      <vt:lpstr>結果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Annie Hsieh</cp:lastModifiedBy>
  <cp:revision>18</cp:revision>
  <dcterms:created xsi:type="dcterms:W3CDTF">2024-09-16T08:29:48Z</dcterms:created>
  <dcterms:modified xsi:type="dcterms:W3CDTF">2024-10-31T03:07:28Z</dcterms:modified>
</cp:coreProperties>
</file>

<file path=docProps/thumbnail.jpeg>
</file>